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9" r:id="rId3"/>
    <p:sldId id="257" r:id="rId4"/>
    <p:sldId id="281" r:id="rId5"/>
    <p:sldId id="264" r:id="rId6"/>
    <p:sldId id="262" r:id="rId7"/>
    <p:sldId id="263" r:id="rId8"/>
    <p:sldId id="266" r:id="rId9"/>
    <p:sldId id="267" r:id="rId10"/>
    <p:sldId id="279" r:id="rId11"/>
    <p:sldId id="271" r:id="rId12"/>
    <p:sldId id="275" r:id="rId13"/>
    <p:sldId id="283" r:id="rId14"/>
    <p:sldId id="284" r:id="rId15"/>
    <p:sldId id="258" r:id="rId16"/>
    <p:sldId id="276" r:id="rId17"/>
    <p:sldId id="259" r:id="rId18"/>
    <p:sldId id="260" r:id="rId19"/>
    <p:sldId id="273" r:id="rId20"/>
    <p:sldId id="272" r:id="rId21"/>
    <p:sldId id="274" r:id="rId22"/>
    <p:sldId id="278" r:id="rId23"/>
    <p:sldId id="285" r:id="rId24"/>
    <p:sldId id="280" r:id="rId25"/>
    <p:sldId id="261" r:id="rId26"/>
    <p:sldId id="277" r:id="rId27"/>
    <p:sldId id="270" r:id="rId28"/>
    <p:sldId id="282" r:id="rId29"/>
    <p:sldId id="286" r:id="rId30"/>
    <p:sldId id="287" r:id="rId31"/>
    <p:sldId id="26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B881-7A24-49DF-BAD3-424984A14BFE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8A6ED9-9B95-49E0-A36A-65ABDDBDD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B881-7A24-49DF-BAD3-424984A14BFE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6ED9-9B95-49E0-A36A-65ABDDBDD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B881-7A24-49DF-BAD3-424984A14BFE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6ED9-9B95-49E0-A36A-65ABDDBDD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48B881-7A24-49DF-BAD3-424984A14BFE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98A6ED9-9B95-49E0-A36A-65ABDDBDD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B881-7A24-49DF-BAD3-424984A14BFE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6ED9-9B95-49E0-A36A-65ABDDBDD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B881-7A24-49DF-BAD3-424984A14BFE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6ED9-9B95-49E0-A36A-65ABDDBDD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6ED9-9B95-49E0-A36A-65ABDDBDD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B881-7A24-49DF-BAD3-424984A14BFE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B881-7A24-49DF-BAD3-424984A14BFE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6ED9-9B95-49E0-A36A-65ABDDBDD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B881-7A24-49DF-BAD3-424984A14BFE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6ED9-9B95-49E0-A36A-65ABDDBDD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48B881-7A24-49DF-BAD3-424984A14BFE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8A6ED9-9B95-49E0-A36A-65ABDDBDD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B881-7A24-49DF-BAD3-424984A14BFE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8A6ED9-9B95-49E0-A36A-65ABDDBDD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48B881-7A24-49DF-BAD3-424984A14BFE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98A6ED9-9B95-49E0-A36A-65ABDDBDD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857628"/>
            <a:ext cx="8305800" cy="1143000"/>
          </a:xfrm>
        </p:spPr>
        <p:txBody>
          <a:bodyPr/>
          <a:lstStyle/>
          <a:p>
            <a:r>
              <a:rPr lang="ru-RU" sz="2400" dirty="0" smtClean="0"/>
              <a:t>Составила учитель математики</a:t>
            </a:r>
          </a:p>
          <a:p>
            <a:r>
              <a:rPr lang="ru-RU" sz="2400" dirty="0" smtClean="0"/>
              <a:t>МОУ Ильинской СОШ </a:t>
            </a:r>
          </a:p>
          <a:p>
            <a:r>
              <a:rPr lang="ru-RU" sz="2400" dirty="0" err="1" smtClean="0"/>
              <a:t>Гринюк</a:t>
            </a:r>
            <a:r>
              <a:rPr lang="ru-RU" sz="2400" dirty="0" smtClean="0"/>
              <a:t> Любовь Викторовна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Победители Солдаты Великой войны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2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237" r="923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Война принесла советскому народу неслыханные потери и разрушения.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757" r="2375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Немецко</a:t>
            </a:r>
            <a:r>
              <a:rPr lang="ru-RU" dirty="0" smtClean="0"/>
              <a:t> - фашистские захватчики полностью или частично разрушили 1710 городов и поселков городского типа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927" r="1392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и более 70 тысяч сел и деревень,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98 тысяч колхозов, 1876 совхозов.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959" r="995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сожгли и разрушили почти 32 тысячи промышленных предприятий, Прямой материальный ущерб достиг почти трети всего национального богатства страны. </a:t>
            </a:r>
            <a:endParaRPr lang="ru-RU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986" r="7986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 фронте, в плену и на оккупированных территориях погибло до 27 млн. человек. Потери Германии убитыми составили около 14 млн., Англии и США - по несколько тысяч. Более 6 млн. человек оказалось в фашистском плену. Многие из них вернувшись после войны оказались в лагерях с клеймом предателей.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2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5929354" cy="61436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Неслыханные потери советского народа явились следствием не только целенаправленного проводившегося нацистами уничтожения населения оккупированных территорий,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855" b="2855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но и пренебрежительного отношения самого советского руководства к жизни соотечественников.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052" b="3052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При планировании военных операций командование не считалось с людскими потерями.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1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16" r="281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История войны полна примеров того, как плохо подготовленные и технически необеспеченные прорывы оборачивались лишь бесчисленными жертвами.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 Победы, всенародный праздник России.</a:t>
            </a:r>
            <a:endParaRPr lang="ru-RU" dirty="0"/>
          </a:p>
        </p:txBody>
      </p:sp>
      <p:pic>
        <p:nvPicPr>
          <p:cNvPr id="7" name="Рисунок 6" descr="00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795" r="7795"/>
          <a:stretch>
            <a:fillRect/>
          </a:stretch>
        </p:blipFill>
        <p:spPr>
          <a:xfrm>
            <a:off x="0" y="0"/>
            <a:ext cx="6477000" cy="657227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500826" y="1600200"/>
            <a:ext cx="2357454" cy="4829196"/>
          </a:xfrm>
        </p:spPr>
        <p:txBody>
          <a:bodyPr>
            <a:noAutofit/>
          </a:bodyPr>
          <a:lstStyle/>
          <a:p>
            <a:r>
              <a:rPr lang="ru-RU" dirty="0" smtClean="0"/>
              <a:t>Проводится ежегодно 9 мая в ознаменование победы над фашистской Германией в Великой Отечественной войне с 1941 года по 1945 год. Установлен Указом Президиума Верховного Совета СССР от 8 мая 1945 года. Указом Президиума Верховного Совета СССР от </a:t>
            </a:r>
            <a:r>
              <a:rPr lang="ru-RU" b="1" dirty="0" smtClean="0"/>
              <a:t>26 апреля 1965 года 9 мая</a:t>
            </a:r>
            <a:r>
              <a:rPr lang="ru-RU" dirty="0" smtClean="0"/>
              <a:t> объявлен праздничным днем.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803" r="680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Особенно трагически сложилась ситуация на заключительном этапе войны, когда перед Советской Армией была поставлена задача - во что бы то ни стало занять как можно большую территорию Германии, опередив войска союзников.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Потери составили около миллиона человеческих жизней.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00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354" r="17354"/>
          <a:stretch>
            <a:fillRect/>
          </a:stretch>
        </p:blipFill>
        <p:spPr>
          <a:xfrm>
            <a:off x="457200" y="457200"/>
            <a:ext cx="6186502" cy="5562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2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457200"/>
            <a:ext cx="6643734" cy="61865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Существует мнение, что советская историография в значительной степени зависела от официальной идеологии. Целенаправленно занижались советские потери в годы войны, преувеличивалась роль идеологии.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614" r="1761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советской исторической науке на первый план выступало утверждение - значение победы в Великой Отечественной войне состоит, прежде всего, в том, что «война убедительно показала жизнеспособность и несокрушимость первого в мире социалистического государства, неоспоримые преимущества социализма».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2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009" r="1500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Но нельзя отрицать также огромное влияние и значение идеологии того времени, поднимавшее население на борьбу с врагом. </a:t>
            </a:r>
            <a:r>
              <a:rPr lang="ru-RU" smtClean="0"/>
              <a:t>История войны полна многочисленными фактами истинного героизма советского народа, независимо от мотивации - «за Родину, за Сталина» или ради спасения своих близких.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56864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Рисунок 6" descr="0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4296" r="24296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629400" y="642918"/>
            <a:ext cx="2057400" cy="550072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Разгром гитлеровской Германии и ее союзников в Европе достигнут в результате совместных действий Советского Союза, его западных союзников и сил антифашистского Сопротивления. Отдавая дань уважения всем борцам против фашизма, следует признать, что главная заслуга в разгроме гитлеровской Германии принадлежит СССР.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2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72224" cy="64293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Историческое и мировое значение победы СССР в Великой Отечественной войне заключается не только в освобождении своей территории и сохранение целостности своей Родины, но и в освобождении народов Европы от фашистского порабощения. </a:t>
            </a:r>
            <a:r>
              <a:rPr lang="ru-RU" smtClean="0"/>
              <a:t>Именно под ударами советских войск рухнула оборонительная стратегия вермахта, и развалился блок фашистских государств.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00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927" r="4927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 своим масштабам советско-германский фронт в течение всей войны являлся главным. Именно здесь вермахт потерял более 73% личного состава, до 75% танков и артиллерийских орудий, более 75% авиации.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002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426" r="8426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И мы понимаем, что надо отдавать дань прошлому, и потому веселимся и скорбим, и помним подвиг, ведь пройдут времена и имена сотрутся, и останется только подвиг народа.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065" r="1506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Подвиг, который будет жить вечно.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22888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Полная и безоговорочная капитуляция фашистской Германии</a:t>
            </a:r>
            <a:endParaRPr lang="ru-RU" dirty="0"/>
          </a:p>
        </p:txBody>
      </p:sp>
      <p:pic>
        <p:nvPicPr>
          <p:cNvPr id="4" name="Содержимое 3" descr="0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885" r="7885"/>
          <a:stretch>
            <a:fillRect/>
          </a:stretch>
        </p:blipFill>
        <p:spPr>
          <a:xfrm>
            <a:off x="285720" y="500042"/>
            <a:ext cx="6477000" cy="564360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состоялась 8 мая, с 23 часов 01 минуты по среднеевропейскому времени, что соответствует 01 часу 01 минуте по московскому времени.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392" r="939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Война - это трагедия, трагедия для всех, в войне никто не побеждает, гибнут только люди, и самое главное гибнут напрасно, а когда кончается война, начинается жизнь без страха.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00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795" r="7795"/>
          <a:stretch>
            <a:fillRect/>
          </a:stretch>
        </p:blipFill>
        <p:spPr/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И потому победа - это радость, это праздник для тех, кто рисковал жизнью для победы, для кого она была целью. Для тех, кто умер за эту цель. И конец войны - это победа над смертью, победа за жизнь.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Маршал Жуков приветствует войска.</a:t>
            </a:r>
            <a:endParaRPr lang="ru-RU" dirty="0"/>
          </a:p>
        </p:txBody>
      </p:sp>
      <p:pic>
        <p:nvPicPr>
          <p:cNvPr id="5" name="Рисунок 4" descr="002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492" r="1149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Поэтому в западных странах День Победы отмечают 8 мая, а на территории бывшего СССР и в странах Восточной Европы - 9 мая.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00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975" r="7975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Случилось то, к чему стремился народ на передовой и в тылу четыре года. Это воистину праздник со слезами на глазах. В этот день радость и скорбь - рядом. Нет в России семьи, которую бы война обошла стороной. Поэтому в этот день в каждой семье вспоминают тех, кто остался на полях сражений, и тех, кто налаживал мирную жизнь.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0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410" b="17410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1643050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1857364"/>
            <a:ext cx="22145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И, конечно, поздравляют ветеранов, которые пережили эти тяжелые четыре года. Победа 1945 года - это великое историческое событие в жизни нашей родины и в жизни каждого человека.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 началом Парада Победы.</a:t>
            </a:r>
            <a:endParaRPr lang="ru-RU" dirty="0"/>
          </a:p>
        </p:txBody>
      </p:sp>
      <p:pic>
        <p:nvPicPr>
          <p:cNvPr id="7" name="Рисунок 6" descr="0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091" r="14091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Все дальше и дальше неумолимое время отделяет нас от самой большой трагедии в истории, унесшей миллионы человеческих жизней, - Второй мировой войны. Для многих из нас Великая Отечественная - это далекое прошлое, о котором мы знаем только из учебников истории, рассказов. День Победы - действительно всенародный праздник, торжественный и радостный!</a:t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00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885" r="7885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результате победы неизмеримо вырос международный авторитет СССР, ставшего мировой державой, без которой теперь не мог решиться ни один важный вопрос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00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065" r="8065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Однако цена, заплаченная народами Советского Союза за победу над фашизмом, была неизмеримо велика.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нь Победы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7030A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</Template>
  <TotalTime>4</TotalTime>
  <Words>842</Words>
  <Application>Microsoft Office PowerPoint</Application>
  <PresentationFormat>Экран (4:3)</PresentationFormat>
  <Paragraphs>40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День Победы</vt:lpstr>
      <vt:lpstr>Победители Солдаты Великой войны</vt:lpstr>
      <vt:lpstr>Праздник Победы, всенародный праздник России.</vt:lpstr>
      <vt:lpstr>Полная и безоговорочная капитуляция фашистской Германии</vt:lpstr>
      <vt:lpstr>Маршал Жуков приветствует войска.</vt:lpstr>
      <vt:lpstr>Слайд 5</vt:lpstr>
      <vt:lpstr>Слайд 6</vt:lpstr>
      <vt:lpstr>Перед началом Парада Победы.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Победители Солдаты Великой войны</dc:title>
  <dc:creator>user</dc:creator>
  <cp:lastModifiedBy>ГРИНЮК </cp:lastModifiedBy>
  <cp:revision>2</cp:revision>
  <dcterms:created xsi:type="dcterms:W3CDTF">2009-05-06T05:20:57Z</dcterms:created>
  <dcterms:modified xsi:type="dcterms:W3CDTF">2009-08-21T09:18:36Z</dcterms:modified>
</cp:coreProperties>
</file>