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5" r:id="rId6"/>
    <p:sldId id="261" r:id="rId7"/>
    <p:sldId id="259" r:id="rId8"/>
    <p:sldId id="260" r:id="rId9"/>
    <p:sldId id="262" r:id="rId10"/>
    <p:sldId id="264" r:id="rId11"/>
    <p:sldId id="268" r:id="rId12"/>
    <p:sldId id="266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58" r:id="rId24"/>
    <p:sldId id="357" r:id="rId25"/>
    <p:sldId id="282" r:id="rId26"/>
    <p:sldId id="359" r:id="rId27"/>
    <p:sldId id="289" r:id="rId28"/>
    <p:sldId id="281" r:id="rId29"/>
    <p:sldId id="279" r:id="rId30"/>
    <p:sldId id="286" r:id="rId31"/>
    <p:sldId id="285" r:id="rId32"/>
    <p:sldId id="283" r:id="rId33"/>
    <p:sldId id="364" r:id="rId34"/>
    <p:sldId id="280" r:id="rId35"/>
    <p:sldId id="284" r:id="rId36"/>
    <p:sldId id="287" r:id="rId37"/>
    <p:sldId id="290" r:id="rId38"/>
    <p:sldId id="288" r:id="rId39"/>
    <p:sldId id="292" r:id="rId40"/>
    <p:sldId id="293" r:id="rId41"/>
    <p:sldId id="295" r:id="rId42"/>
    <p:sldId id="360" r:id="rId43"/>
    <p:sldId id="361" r:id="rId44"/>
    <p:sldId id="362" r:id="rId45"/>
    <p:sldId id="291" r:id="rId46"/>
    <p:sldId id="294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56" r:id="rId58"/>
    <p:sldId id="309" r:id="rId59"/>
    <p:sldId id="308" r:id="rId60"/>
    <p:sldId id="307" r:id="rId61"/>
    <p:sldId id="314" r:id="rId62"/>
    <p:sldId id="312" r:id="rId63"/>
    <p:sldId id="311" r:id="rId64"/>
    <p:sldId id="313" r:id="rId65"/>
    <p:sldId id="310" r:id="rId66"/>
    <p:sldId id="315" r:id="rId67"/>
    <p:sldId id="363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60"/>
  </p:normalViewPr>
  <p:slideViewPr>
    <p:cSldViewPr>
      <p:cViewPr varScale="1">
        <p:scale>
          <a:sx n="39" d="100"/>
          <a:sy n="39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7ECFD0-106C-436B-990F-AEFFF74956A2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A11DEA-F18A-4303-94C8-38F63879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 учитель математики</a:t>
            </a:r>
          </a:p>
          <a:p>
            <a:r>
              <a:rPr lang="ru-RU" dirty="0" smtClean="0"/>
              <a:t>МОУ Ильинской СОШ </a:t>
            </a:r>
          </a:p>
          <a:p>
            <a:r>
              <a:rPr lang="ru-RU" dirty="0" err="1" smtClean="0"/>
              <a:t>Гринюк</a:t>
            </a:r>
            <a:r>
              <a:rPr lang="ru-RU" smtClean="0"/>
              <a:t> Любовь Викторовна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892" y="0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0"/>
            <a:ext cx="22145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Работы Циолковского не получили признания, и лишь после появления в 1923 в Германии статьи </a:t>
            </a:r>
            <a:r>
              <a:rPr lang="ru-RU" i="1" dirty="0" err="1" smtClean="0"/>
              <a:t>Г.Оберта</a:t>
            </a:r>
            <a:r>
              <a:rPr lang="ru-RU" i="1" dirty="0" smtClean="0"/>
              <a:t> по теории космического полета в СССР начали популяризировать исследования Циолковского. В 1924 Циолковский был избран почетным профессором Академии воздушного флота им. А.Е.Жуковского. Умер Циолковский в Калуге 19 сентября 1935.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кабинет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214290"/>
            <a:ext cx="2214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Первый искусственный спутник Земли был запущен 4 октября 1957 года в СССР.</a:t>
            </a:r>
            <a:endParaRPr lang="ru-RU" i="1" dirty="0"/>
          </a:p>
        </p:txBody>
      </p:sp>
      <p:pic>
        <p:nvPicPr>
          <p:cNvPr id="1026" name="Picture 2" descr="C:\Users\1\Pictures\космос\первый иск.сп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7865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68" y="142852"/>
            <a:ext cx="17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Первый космический корабль был назван «Восток».</a:t>
            </a:r>
          </a:p>
          <a:p>
            <a:endParaRPr lang="ru-RU" i="1" dirty="0"/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5008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8" y="0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Его конструктором был Сергей Павлович Королев. Известный русский ученый.</a:t>
            </a:r>
            <a:r>
              <a:rPr lang="ru-RU" b="1" dirty="0" smtClean="0"/>
              <a:t> </a:t>
            </a:r>
            <a:r>
              <a:rPr lang="ru-RU" b="1" i="1" dirty="0" smtClean="0"/>
              <a:t>С</a:t>
            </a:r>
            <a:r>
              <a:rPr lang="ru-RU" i="1" dirty="0" smtClean="0"/>
              <a:t>оветский ученый родился 12 января 1907 года.</a:t>
            </a:r>
            <a:endParaRPr lang="ru-RU" i="1" dirty="0"/>
          </a:p>
        </p:txBody>
      </p:sp>
      <p:pic>
        <p:nvPicPr>
          <p:cNvPr id="3" name="Рисунок 2" descr="k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_01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50004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 именем Королева связано начало эры освоения человечеством космического пространства.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g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435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214290"/>
            <a:ext cx="3143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 его руководством созданы большинство отечественных баллистических и геофизических ракет, ракет-носителей, а также пилотируемые космические корабли “Восток” и “Восход”, на которых впервые в истории были выполнены космические полеты человека (1961) и осуществлен выход человека в космическое пространство (1965).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2187901_32958_250x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86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388" y="214290"/>
            <a:ext cx="2571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Ракетно-космические системы, разработанные под руководством Королева, позволили впервые осуществить запуски искусственных спутников Земли (1957), полеты автоматических межпланетных станций к Луне (1959), Венере (1960), Марсу (1964), осуществить мягкую посадку на поверхность Луны (1966).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12" y="4500570"/>
            <a:ext cx="2857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 его руководством были созданы искусственные спутники Земли серии “Электрон” и “Молния-1”, спутники серии “Космос”, первые серии межпланетных разведчиков типа “Зонд”.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rgey_Korolev_12_April_1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21429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Руководит полетом  Гагарина 12 апреля 1961 года.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1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810" y="5643579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Королев воспитал много ученых и инженеров, занимался подготовкой космонавтов, руководил управлением космическими полетами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14290"/>
            <a:ext cx="35718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Отцом космонавтики считается  Константин Эдуардович Циолковский.</a:t>
            </a:r>
            <a:r>
              <a:rPr lang="ru-RU" dirty="0" smtClean="0"/>
              <a:t> </a:t>
            </a:r>
            <a:r>
              <a:rPr lang="ru-RU" i="1" dirty="0" smtClean="0"/>
              <a:t>(1857–1935), русский ученый, пионер космонавтики и ракетной техники. Родился 17 (29) сентября 1857 в селе Ижевское под Рязанью. После перенесенной в детстве скарлатины почти полностью потерял слух, что лишило его возможности поступить в учебное заведение. Образование получил самостоятельно, в 1879 экстерном сдал экзамены на звание учителя. Преподавал физику и математику в Боровском уездном училище Калужской губернии, а затем в гимназии и епархиальном училище в Калуге, где проработал до выхода на пенсию в 1920.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iolkov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578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rol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21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388" y="57148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Умер Королев 14 января 1966 г.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8" y="214290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Первый космический полет с человеком на борту был осуществлен  в СССР 12 апреля 1961 года.</a:t>
            </a:r>
          </a:p>
          <a:p>
            <a:r>
              <a:rPr lang="ru-RU" i="1" dirty="0" smtClean="0"/>
              <a:t>Поэтому этот день, как и Международный день космонавтики, отмечается именно 12 апреля с 1962 года.</a:t>
            </a:r>
            <a:endParaRPr lang="ru-RU" i="1" dirty="0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7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6446" y="21429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Первым космонавтом был Юрий Алексеевич Гагарин.</a:t>
            </a:r>
            <a:endParaRPr lang="ru-RU" i="1" dirty="0"/>
          </a:p>
        </p:txBody>
      </p:sp>
      <p:pic>
        <p:nvPicPr>
          <p:cNvPr id="3" name="Рисунок 2" descr="Гаг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435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История жизни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1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9454" y="357166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Пережив трудное время немецкой оккупации, семья Гагариных в 1945 году переехала из </a:t>
            </a:r>
            <a:r>
              <a:rPr lang="ru-RU" i="1" dirty="0" err="1" smtClean="0"/>
              <a:t>Клушино</a:t>
            </a:r>
            <a:r>
              <a:rPr lang="ru-RU" i="1" dirty="0" smtClean="0"/>
              <a:t> в город </a:t>
            </a:r>
            <a:r>
              <a:rPr lang="ru-RU" i="1" dirty="0" err="1" smtClean="0"/>
              <a:t>Гжатск</a:t>
            </a:r>
            <a:r>
              <a:rPr lang="ru-RU" i="1" dirty="0" smtClean="0"/>
              <a:t>.</a:t>
            </a:r>
            <a:r>
              <a:rPr lang="ru-RU" dirty="0" smtClean="0"/>
              <a:t>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уз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722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140" y="214290"/>
            <a:ext cx="22145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Родился 9 марта 1934 года в городе </a:t>
            </a:r>
            <a:r>
              <a:rPr lang="ru-RU" i="1" dirty="0" err="1" smtClean="0"/>
              <a:t>Гжатск</a:t>
            </a:r>
            <a:r>
              <a:rPr lang="ru-RU" i="1" dirty="0" smtClean="0"/>
              <a:t> (ныне Гагарин) </a:t>
            </a:r>
            <a:r>
              <a:rPr lang="ru-RU" i="1" dirty="0" err="1" smtClean="0"/>
              <a:t>Гжатского</a:t>
            </a:r>
            <a:r>
              <a:rPr lang="ru-RU" i="1" dirty="0" smtClean="0"/>
              <a:t> (ныне </a:t>
            </a:r>
            <a:r>
              <a:rPr lang="ru-RU" i="1" dirty="0" err="1" smtClean="0"/>
              <a:t>Гагаринского</a:t>
            </a:r>
            <a:r>
              <a:rPr lang="ru-RU" i="1" dirty="0" smtClean="0"/>
              <a:t>) района Смоленской области в семье колхозника. </a:t>
            </a:r>
          </a:p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00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578645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Отец - Алексей Иванович Гагарин. Мать - Анна Тимофеевна Гагарина.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86500" cy="5286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0826" y="357166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Закончив школу, Юра 30 сентября 1949 года поступил в Люберецкое ремесленное училище 10, которое окончил  с отличием в июне 1951 года по специальности формовщик-литейщик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87216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0760" y="285728"/>
            <a:ext cx="3000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1951 году  окончил школу рабочей молодежи в г. Люберцы (Московская область). И в августе поступил в Саратовский индустриальный техникум.. В 1955 г. с отличием его окончил .</a:t>
            </a:r>
          </a:p>
          <a:p>
            <a:endParaRPr lang="ru-RU" i="1" dirty="0" smtClean="0"/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К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2571744"/>
            <a:ext cx="507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Циолковский проводил свои исследования в своего рода интеллектуальном вакууме, хотя его и поддерживали некоторые крупные ученые (одна из его работ получила благоприятный отзыв И.М.Сеченова).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86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92933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 1954 года (25 октября) начал заниматься в Саратовском аэроклубе,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292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21429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 10 октября 1955 года его окончил.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151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6" y="285728"/>
            <a:ext cx="20717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27 октября 1957 года Юрий Гагарин женился на Валентине Ивановне Горячевой, которая стала его верным соратником на многие годы.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3702" y="285728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26 декабря 1957 года его вызвали на место нового назначения: истребительный авиационный полк Северного флота.</a:t>
            </a:r>
          </a:p>
          <a:p>
            <a:endParaRPr lang="ru-RU" dirty="0"/>
          </a:p>
        </p:txBody>
      </p:sp>
      <p:pic>
        <p:nvPicPr>
          <p:cNvPr id="1026" name="Picture 2" descr="C:\Users\1\Pictures\космос\хочувкосм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1987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62150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Хочу в космонавты.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9454" y="285728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. В их семье родились две дочери - Лена (10.04 1959г.) и Галя (7.03.1961г.)</a:t>
            </a:r>
            <a:endParaRPr lang="ru-RU" dirty="0"/>
          </a:p>
        </p:txBody>
      </p:sp>
      <p:pic>
        <p:nvPicPr>
          <p:cNvPr id="2050" name="Picture 2" descr="C:\Users\1\Pictures\космос\gagarin_13_01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дочерью Леной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214290"/>
            <a:ext cx="178595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Узнав о наборе кандидатов для испытания новой летной техники, Гагарин 9 декабря 1959 года пишет рапорт с просьбой зачислить его в такую группу и после вызова 18 декабря выезжает в Москву, в Центральный научно- исследовательский авиационный госпиталь для обследования здоровья.</a:t>
            </a:r>
          </a:p>
          <a:p>
            <a:endParaRPr lang="ru-RU" dirty="0"/>
          </a:p>
        </p:txBody>
      </p:sp>
      <p:pic>
        <p:nvPicPr>
          <p:cNvPr id="31746" name="Picture 2" descr="C:\Users\1\Pictures\космос\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865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2330" y="214290"/>
            <a:ext cx="17859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марта 1960 года генерал-лейтенант авиации </a:t>
            </a:r>
            <a:r>
              <a:rPr lang="ru-RU" dirty="0" err="1" smtClean="0"/>
              <a:t>Каманин</a:t>
            </a:r>
            <a:r>
              <a:rPr lang="ru-RU" dirty="0" smtClean="0"/>
              <a:t> представил Главнокомандующему ВВС Главному маршалу авиации Вершинину группу отобранных летчиков - кандидатов в космонавты</a:t>
            </a:r>
            <a:endParaRPr lang="ru-RU" dirty="0"/>
          </a:p>
        </p:txBody>
      </p:sp>
      <p:pic>
        <p:nvPicPr>
          <p:cNvPr id="30721" name="Picture 1" descr="C:\Users\1\Pictures\космос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5857892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 марта Гагарин вместе с семьей выехал к новому месту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8082" y="428604"/>
            <a:ext cx="1428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25 марта начались регулярные занятия по программе подготовки космонавтов.</a:t>
            </a:r>
            <a:endParaRPr lang="ru-RU" dirty="0"/>
          </a:p>
        </p:txBody>
      </p:sp>
      <p:pic>
        <p:nvPicPr>
          <p:cNvPr id="29697" name="Picture 1" descr="C:\Users\1\Pictures\космос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7233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e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29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0"/>
            <a:ext cx="36433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Первые работы посвящены разработке конструкций цельнометаллического управляемого дирижабля, обтекаемого аэроплана, поезда на воздушной подушке. В 1897 Циолковский построил первую в России аэродинамическую трубу и провел испытания простейших моделей. В 1890-х годах Циолковский начал заниматься исследованиями, связанными с использованием реактивного движения для создания межпланетных летательных аппаратов. 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1\Pictures\космос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500042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апреля Гагарин первым из землян совершил космический полет на корабле "Восток".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43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643578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этот подвиг ему было присвоено звание Героя Советского Союза, а день полета Гагарина в космос был объявлен праздником - Днем космонавтики, начиная с 12 апреля 1962 г..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570" y="0"/>
            <a:ext cx="3286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этого свидетельства пилота он начал свою знаменитую Дорогу в Космос.</a:t>
            </a:r>
          </a:p>
          <a:p>
            <a:r>
              <a:rPr lang="ru-RU" dirty="0" smtClean="0"/>
              <a:t>В 1966 г. Гагарина избрали Почетным членом Международной академии астронавтики, а в 1964 г. он был назначен командиром отряда советских космонавтов. В июне 1966 года Гагарин уже приступил к тренировкам по программе "Союз". Он был назначен дублером Комарова, который совершил первый полет на новом корабле. Не за горами был и собственный полет...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16" y="214290"/>
            <a:ext cx="2285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 февраля 1968 года Юрий Алексеевич защитил в ВВИА им. профессора Жуковского дипломный проект. Государственная экзаменационная комиссия присвоила полковнику Ю.А. Гагарину квалификацию Летчик-инженер-космонавт . До последних дней Гагарин исполнял обязанности депутата Верховного Совета СССР.</a:t>
            </a:r>
          </a:p>
          <a:p>
            <a:endParaRPr lang="ru-RU" dirty="0"/>
          </a:p>
        </p:txBody>
      </p:sp>
      <p:pic>
        <p:nvPicPr>
          <p:cNvPr id="25601" name="Picture 1" descr="C:\Users\1\Pictures\ast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15140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578" y="214290"/>
            <a:ext cx="20717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Жизненным девизом Гагарина стала фраза, записанная им в дневнике незадолго до гибели, 12 марта: Нет у меня сильнее влечения, чем желание летать. Летчик должен летать. Всегда летать .</a:t>
            </a:r>
          </a:p>
          <a:p>
            <a:endParaRPr lang="ru-RU" dirty="0"/>
          </a:p>
        </p:txBody>
      </p:sp>
      <p:pic>
        <p:nvPicPr>
          <p:cNvPr id="78850" name="Picture 2" descr="C:\Users\1\Pictures\космос\энерг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950" y="4143380"/>
            <a:ext cx="2786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Трагически погиб 27 марта 1968 года в авиационной катастрофе вблизи деревни Новоселово </a:t>
            </a:r>
            <a:r>
              <a:rPr lang="ru-RU" i="1" dirty="0" err="1" smtClean="0"/>
              <a:t>Киржачского</a:t>
            </a:r>
            <a:r>
              <a:rPr lang="ru-RU" i="1" dirty="0" smtClean="0"/>
              <a:t> района Владимирской области при выполнении тренировочного полета на самолете.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721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5074" y="642918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Похоронен у Кремлевской стены на Красной площади в Москве.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  <p:pic>
        <p:nvPicPr>
          <p:cNvPr id="3" name="Рисунок 2" descr="Гагарин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57694"/>
            <a:ext cx="6500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В честь Гагарина его родной город </a:t>
            </a:r>
            <a:r>
              <a:rPr lang="ru-RU" i="1" dirty="0" err="1" smtClean="0">
                <a:solidFill>
                  <a:srgbClr val="FFFF00"/>
                </a:solidFill>
              </a:rPr>
              <a:t>Гжатск</a:t>
            </a:r>
            <a:r>
              <a:rPr lang="ru-RU" i="1" dirty="0" smtClean="0">
                <a:solidFill>
                  <a:srgbClr val="FFFF00"/>
                </a:solidFill>
              </a:rPr>
              <a:t> был переименован в Гагарин. Его имя навсегда осталось в Космосе, который он заново открыл для человечества: один из крупнейших (диаметр 250 км) кратеров на обратной стороне Луны носит имя Гагарин. И что символично - он расположен между кратером Циолковский и Морем Мечты. В 1968 г. Международная авиационная федерация учредила медаль имени Гагарина, которой награждаются лица, внесшие особый вклад в авиацию и космонавтику.</a:t>
            </a:r>
          </a:p>
          <a:p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FF00"/>
                </a:solidFill>
              </a:rPr>
              <a:t>викторина</a:t>
            </a:r>
            <a:endParaRPr lang="ru-RU" sz="80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321468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Класс делится на две команды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68" y="738664"/>
            <a:ext cx="200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Какие планеты Солнечной системы вы знаете?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15206" y="2285992"/>
            <a:ext cx="1785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</a:t>
            </a:r>
          </a:p>
          <a:p>
            <a:r>
              <a:rPr lang="ru-RU" b="1" dirty="0" smtClean="0"/>
              <a:t>Меркурий,</a:t>
            </a:r>
          </a:p>
          <a:p>
            <a:r>
              <a:rPr lang="ru-RU" b="1" dirty="0" smtClean="0"/>
              <a:t>Венера,</a:t>
            </a:r>
          </a:p>
          <a:p>
            <a:r>
              <a:rPr lang="ru-RU" b="1" dirty="0" smtClean="0"/>
              <a:t>Земля,</a:t>
            </a:r>
          </a:p>
          <a:p>
            <a:r>
              <a:rPr lang="ru-RU" b="1" dirty="0" smtClean="0"/>
              <a:t>Марс,</a:t>
            </a:r>
          </a:p>
          <a:p>
            <a:r>
              <a:rPr lang="ru-RU" b="1" dirty="0" smtClean="0"/>
              <a:t>Юпитер,</a:t>
            </a:r>
          </a:p>
          <a:p>
            <a:r>
              <a:rPr lang="ru-RU" b="1" dirty="0" smtClean="0"/>
              <a:t>Сатурн,</a:t>
            </a:r>
          </a:p>
          <a:p>
            <a:r>
              <a:rPr lang="ru-RU" b="1" dirty="0" smtClean="0"/>
              <a:t>Уран,</a:t>
            </a:r>
          </a:p>
          <a:p>
            <a:r>
              <a:rPr lang="ru-RU" b="1" dirty="0" smtClean="0"/>
              <a:t>Нептун,</a:t>
            </a:r>
          </a:p>
          <a:p>
            <a:r>
              <a:rPr lang="ru-RU" b="1" dirty="0" smtClean="0"/>
              <a:t>Плутон.</a:t>
            </a:r>
            <a:endParaRPr lang="ru-RU" b="1" dirty="0"/>
          </a:p>
        </p:txBody>
      </p:sp>
      <p:pic>
        <p:nvPicPr>
          <p:cNvPr id="6" name="Рисунок 5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008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л ракетно-космической тех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6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4" y="0"/>
            <a:ext cx="328611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1903 увидела свет его статья Исследование мировых пространств реактивными приборами. В ней и последовавших работах (1911 и 1914) ученый вывел широко известное теперь уравнение движения ракеты как тела с переменной массой, обосновал возможность применения ракет для межпланетных сообщений, предсказал явление невесомости, изложил основы теории жидкостных ракетных двигателей, рассмотрел и рекомендовал к использованию различные топлива (в качестве наиболее эффективного – смесь жидких кислорода и водорода). Высказал идею создания околоземных орбитальных станций как промежуточных баз для межпланетных полетов. </a:t>
            </a:r>
          </a:p>
          <a:p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Ракетно-космический зал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21429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чем заключается разница между метеором и метеоритом?</a:t>
            </a:r>
            <a:endParaRPr lang="ru-RU" i="1" dirty="0"/>
          </a:p>
        </p:txBody>
      </p:sp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436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92" y="738664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Метеоры – это явление сгорания космических частиц в воздухе.</a:t>
            </a:r>
            <a:endParaRPr lang="ru-RU" b="1" dirty="0"/>
          </a:p>
        </p:txBody>
      </p:sp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294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578" y="357166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Метеорит – остаток метеорного тела на Земле, не сгоревший в воздухе.</a:t>
            </a:r>
            <a:endParaRPr lang="ru-RU" b="1" dirty="0"/>
          </a:p>
        </p:txBody>
      </p:sp>
      <p:pic>
        <p:nvPicPr>
          <p:cNvPr id="4" name="Рисунок 3" descr="com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722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6" y="738664"/>
            <a:ext cx="2000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Известно, что Луна вращается вокруг своей оси и вокруг Земли.</a:t>
            </a:r>
          </a:p>
          <a:p>
            <a:r>
              <a:rPr lang="ru-RU" i="1" dirty="0" smtClean="0"/>
              <a:t>Почему Луна обращена к Земле все время одной и той же стороной?</a:t>
            </a:r>
            <a:endParaRPr lang="ru-RU" i="1" dirty="0"/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_Space_best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322" y="550070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Потому что период обращения Луны вокруг оси равен периоду ее обращения вокруг Земли.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151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16" y="142852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Можно ли на лунной поверхности ориентироваться с помощью компаса?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16" y="228599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Нельзя, так как у Луны отсутствует магнитное поле.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7233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768" y="14285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Сколько времени будет гореть спичка на Луне? 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215206" y="2214554"/>
            <a:ext cx="1714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Вспыхнет лишь головка спички, которая содержит в своем составе кислород.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7232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5206" y="214290"/>
            <a:ext cx="1785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Какой груз вы можете поднять на Луне, если притяжение Луны в 6 раз меньше притяжения Земли?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215206" y="3286124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луне человек может поднять груз в 6 раз больше, чем на Земле.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4376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5206" y="28572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Может ли на Луне работать барометр-анероид?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215206" y="2143116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Нет, не может, так как на поверхности Луны нет атмосферы.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ep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2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2396" y="142852"/>
            <a:ext cx="1571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Как высоко вы можете подпрыгнуть на Марсе, если притяжение на Марсе в 2,5 раза меньше, чем на Земле? 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715272" y="3357562"/>
            <a:ext cx="1428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Марсе человек может прыгнуть в 2,5 раза выше, чем на Земле.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ci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219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074" y="0"/>
            <a:ext cx="292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1929 опубликовал работу Космические ракетные поезда, в которой изложил теорию особого вида составных ракет – прообраза современных многоступенчатых ракет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7950" y="435769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жил и работал Циолковский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151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892" y="285728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Когда Земля ближе к Солнцу, зимой или летом?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19288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Зимой 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Когда день равен ночи?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92933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День бывает равен ночи два раза в год: 21 марта и 21 сентября.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6578" y="285728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Что понадобится космонавту для занятий физическими упражнениями: гантели или эспандер?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786578" y="2643182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Эспандер. Гантели в условиях невесомости не будут иметь веса.</a:t>
            </a:r>
            <a:endParaRPr lang="ru-RU" b="1" dirty="0"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865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т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4055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2264" y="2142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Какую скорость нужно развить ракете, чтобы стать спутником Земли, Солнца?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72264" y="2143116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Первую космическую скорость 7,9 км/с и вторую космическую скорость 11,2 км/с.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323612"/>
            <a:ext cx="2071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Как спят космонавты? Нужны ли космонавтам в полете постельные принадлежности?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768" y="2928934"/>
            <a:ext cx="2000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Космонавтам не нужны постельные принадлежности, так как они спят в состоянии невесомости пристегнутыми к креслу.</a:t>
            </a:r>
            <a:endParaRPr lang="ru-RU" b="1" dirty="0"/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723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s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Почему небо имеет голубой цвет?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71501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Потому что атмосфера Земли рассеивает солнечный свет, задерживая часть лучей и пропуская больше лучей, содержащих голубой свет.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43702" y="285728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Почему вода в озере в ясный день кажется голубой, а пасмурный день – темной?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786578" y="207167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Потому что в воде отражается небо.</a:t>
            </a:r>
            <a:endParaRPr lang="ru-RU" b="1" dirty="0"/>
          </a:p>
        </p:txBody>
      </p:sp>
      <p:pic>
        <p:nvPicPr>
          <p:cNvPr id="3073" name="Picture 1" descr="C:\Users\1\Pictures\музеи\мимимундус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7226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73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Что нового вы для себя узнали?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43636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5074" y="0"/>
            <a:ext cx="29289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своих сочинениях философского характера ученый развивал учение «панпсихизма» («монизма»), согласно которому космос представляет собой живое и одушевленное существо. Атомы образуют во Вселенной бесконечное разнообразие форм жизни, в том числе, человека (об этом шла речь в работах 1898–1914: Научные основания религии, Этика или Естественные основы нравственности, Нирвана и </a:t>
            </a:r>
            <a:r>
              <a:rPr lang="ru-RU" i="1" dirty="0" err="1" smtClean="0"/>
              <a:t>др</a:t>
            </a:r>
            <a:r>
              <a:rPr lang="ru-RU" i="1" dirty="0" smtClean="0"/>
              <a:t>). В позднем творчестве Циолковского центральное место занимает грандиозная планетарная и космическая утопия.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Дом-музей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m-tsiolkovskih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78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322" y="0"/>
            <a:ext cx="3214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создании идеального общества Циолковский решающую роль отводил науке, ее новым, поистине фантастическим возможностям (социальному проектированию посвящены его работы: Горе и гений, 1916; Идеальный строй жизни, 1917; Общественный строй, 1917; Социология (фантазия), 1918; Приключения атома, 1918).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бин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436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кабинет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72264" y="0"/>
            <a:ext cx="2571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 разочарованием ученого в цивилизации и возможностях научного познания связаны его религиозно-мистические искания последнего периода жизни и опыт построения новой этической системы (Живая Вселенная, 1923; Воля Вселенной, 1928; Будущее земли и человечества, 1928; Научная этика, 1930; Космическая философия, 1935).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468</TotalTime>
  <Words>1757</Words>
  <Application>Microsoft Office PowerPoint</Application>
  <PresentationFormat>Экран (4:3)</PresentationFormat>
  <Paragraphs>101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Апекс</vt:lpstr>
      <vt:lpstr>День космонавтики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</dc:title>
  <dc:creator>ГРИНЮК</dc:creator>
  <cp:lastModifiedBy>ГРИНЮК </cp:lastModifiedBy>
  <cp:revision>16</cp:revision>
  <dcterms:created xsi:type="dcterms:W3CDTF">2009-03-13T07:37:07Z</dcterms:created>
  <dcterms:modified xsi:type="dcterms:W3CDTF">2009-08-21T09:18:53Z</dcterms:modified>
</cp:coreProperties>
</file>